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6" r:id="rId28"/>
    <p:sldId id="287" r:id="rId29"/>
    <p:sldId id="284" r:id="rId30"/>
    <p:sldId id="280" r:id="rId31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20"/>
            <a:ext cx="7886700" cy="43600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99"/>
            <a:ext cx="3655181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590"/>
            <a:ext cx="3655181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99"/>
            <a:ext cx="3673182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590"/>
            <a:ext cx="3673182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3124012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96"/>
            <a:ext cx="4629150" cy="405401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3124012" cy="28594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rcRect b="15966"/>
          <a:stretch>
            <a:fillRect/>
          </a:stretch>
        </p:blipFill>
        <p:spPr>
          <a:xfrm>
            <a:off x="-7690" y="-17301"/>
            <a:ext cx="9159379" cy="5178421"/>
          </a:xfrm>
          <a:prstGeom prst="rect">
            <a:avLst/>
          </a:prstGeom>
        </p:spPr>
      </p:pic>
      <p:pic>
        <p:nvPicPr>
          <p:cNvPr id="8" name="图片 7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26" y="402991"/>
            <a:ext cx="1723970" cy="4068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4862" y="150609"/>
            <a:ext cx="1521431" cy="9023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24061" y="728599"/>
            <a:ext cx="40476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第五课  琥珀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29"/>
          <p:cNvSpPr txBox="1">
            <a:spLocks noChangeArrowheads="1"/>
          </p:cNvSpPr>
          <p:nvPr/>
        </p:nvSpPr>
        <p:spPr bwMode="auto">
          <a:xfrm>
            <a:off x="4880572" y="2527967"/>
            <a:ext cx="1595558" cy="419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27" tIns="25712" rIns="51427" bIns="25712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2824061" y="3851144"/>
            <a:ext cx="4448261" cy="48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27" tIns="25712" rIns="51427" bIns="25712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部编版 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四年级下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5075" y="1504315"/>
            <a:ext cx="66662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 为什么科学家想象这个故事发生在一个夏天的晌午，“太阳热辣辣地照射着整个森林？”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7380" y="1282065"/>
            <a:ext cx="77381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因为由松脂球变成化石，要经过很长时间，而且要淹没在地层里面，松树、柏树只有在天气很热的时候才能渗出树脂，而夏天的晌午正是太阳光最热的时候。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9250" y="1496060"/>
            <a:ext cx="59105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你觉得第二部分哪个自然段写得好，为什么？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4880" y="1353185"/>
            <a:ext cx="69354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那个小苍蝇停在一棵大松树上。它伸起腿来掸掸翅膀，拂拭那长着一对红眼睛的圆脑袋。它飞了大半天，身上已经沾满了灰尘。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48385" y="1591310"/>
            <a:ext cx="68179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作者对苍蝇的出场，运用了拟人的手法，细致地描写了小苍蝇的外貌、动作、心情，写得活灵活现。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51255" y="1321435"/>
            <a:ext cx="70313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忽然有个蜘蛛慢慢地爬过来，想把那苍蝇当做一顿美餐。它小心地划动长长的腿，沿着树干向下爬，离小苍蝇越来越近了。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4250" y="1282065"/>
            <a:ext cx="68567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作者对蜘蛛的描写十分精彩，刻画了一只小心翼翼的蜘蛛，把蜘蛛生怕惊飞了苍蝇挨饿的心理，写得十分传神。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4475" y="1141095"/>
            <a:ext cx="61436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科学家是根据什么想象就在“蜘蛛刚扑过去，一大滴松脂从树上滴下来刚好落在树干上，把苍蝇和蜘蛛一齐包在里头呢？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105" y="981075"/>
            <a:ext cx="3192780" cy="4116705"/>
          </a:xfrm>
          <a:prstGeom prst="ellipse">
            <a:avLst/>
          </a:prstGeom>
          <a:effectLst>
            <a:softEdge rad="12700"/>
          </a:effectLst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8630" y="1083310"/>
            <a:ext cx="79603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松树渗出的一滴树脂能同时包住一只苍蝇和一只蜘蛛，这滴松脂一定是很大的。而蜘蛛要吃苍蝇又必然要挨得非常近。这样就出现了千载难逢的巧遇。这是完全可能的，因而想象是有根据的，十分的合理。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90625" y="1503680"/>
            <a:ext cx="68973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松脂把两只小虫包在里头，再加上松脂继续地往下滴，又把原来的盖住了，就积成了一个松脂球。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4350" y="79375"/>
            <a:ext cx="3822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开火车读词语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7480" y="1497965"/>
            <a:ext cx="69291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怒吼  松脂  拂拭  蜘蛛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照射  渗出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冲刷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仍旧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热辣辣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推测  详细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挣扎  挣钱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3820" y="2138045"/>
            <a:ext cx="6699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松脂球是怎样变成了化石的？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1870" y="79375"/>
            <a:ext cx="2342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思考讨论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8510" y="1419225"/>
            <a:ext cx="74212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后来经过很长的时间，地壳发生变化，陆地沉下去，海水漫上来，森林被海水淹没，松脂球淹没在泥沙下面，这就形成了化石。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3640" y="408940"/>
            <a:ext cx="66998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读第14至第17自然段，边读边思考：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2225" y="1591310"/>
            <a:ext cx="6642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1．这块琥珀是怎样被发现的？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2860" y="3044190"/>
            <a:ext cx="6437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2．渔民看到这块琥珀，为什么说“这是很少见的？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22370" y="177165"/>
            <a:ext cx="2404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感悟升华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1511935"/>
            <a:ext cx="68897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有人认为小苍蝇和小蜘蛛被松脂淹没而惋惜，有人却说“它们被封在琥珀里，生命获得了永恒。”你是怎样看待这个问题的？你有什么感受？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5005" y="1416685"/>
            <a:ext cx="75717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这块琥珀很珍贵，很有价值——科学研究价值、艺术鉴赏价值、经济效益……是的，它们的生命虽然在那一瞬间终止了，但生命的价值却获得了永恒。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44625" y="1575435"/>
            <a:ext cx="5793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由这块琥珀你获得了哪些生命的启示？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73400" y="-6350"/>
            <a:ext cx="2764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阅读链接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3377"/>
          <a:stretch>
            <a:fillRect/>
          </a:stretch>
        </p:blipFill>
        <p:spPr>
          <a:xfrm>
            <a:off x="810260" y="739775"/>
            <a:ext cx="7402830" cy="439737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8730" y="1252855"/>
            <a:ext cx="5793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找出课文中的相关段落，体会他们在表达上的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不同。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94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20490" y="177165"/>
            <a:ext cx="162814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p>
            <a:r>
              <a:rPr lang="zh-CN" altLang="en-US" sz="4000" b="1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315" y="1575435"/>
            <a:ext cx="73342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同学们，这一块罕见的琥珀现在就放在博物馆里，你能运用优美的语言，按一定顺序，结合你对生命的理解，为这块琥珀写一份解说词吗？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rcRect b="15966"/>
          <a:stretch>
            <a:fillRect/>
          </a:stretch>
        </p:blipFill>
        <p:spPr>
          <a:xfrm>
            <a:off x="-7690" y="-16031"/>
            <a:ext cx="9159379" cy="5178421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4862" y="150609"/>
            <a:ext cx="1521431" cy="9023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39299" y="1352463"/>
            <a:ext cx="379365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88" y="3086434"/>
            <a:ext cx="5022230" cy="1777781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7435" y="177165"/>
            <a:ext cx="2536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思考讨论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543" y="1304528"/>
            <a:ext cx="559403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课文中讲的这块琥珀有什么特点？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590" y="2734310"/>
            <a:ext cx="53606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透明的琥珀里有一只苍蝇、一只蜘蛛躺在里面。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064" y="1304211"/>
            <a:ext cx="2446496" cy="295036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064" y="1304211"/>
            <a:ext cx="2446496" cy="29503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885" y="981710"/>
            <a:ext cx="4825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这块琥珀有什么价值呢？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885" y="1947545"/>
            <a:ext cx="56502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人们可以知道，在远古时代，世界上已经有苍蝇和蜘蛛了，这为科学家进行科学研究提供了依据。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8090" y="1110615"/>
            <a:ext cx="64217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作者通过仔细观察这块琥珀的＿＿＿，运用了丰富合理的＿＿＿，告诉了我们这块琥珀的＿＿＿＿＿及＿＿＿＿＿。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8495" y="1620520"/>
            <a:ext cx="1183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样子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08125" y="218059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想象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8330" y="2734310"/>
            <a:ext cx="2047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形成经过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0800000" flipV="1">
            <a:off x="4592955" y="2734310"/>
            <a:ext cx="2254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发现过程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99815" y="177165"/>
            <a:ext cx="2247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课文解读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630" y="981710"/>
            <a:ext cx="7440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这个故事发生在很久很久以前，约莫算来，总有几千万年了。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65" y="2726690"/>
            <a:ext cx="71678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“约莫”是什么意思？为什么几千万年前要用上“约莫”这个词？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6875" y="1068070"/>
            <a:ext cx="79768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“约莫”的意思是大概估计。从课文中可以看出这个松脂球挂在一棵老松树很久了，后来地壳发生变动，松树腐烂，松脂球淹没在泥沙下面又过了很多年，这样合起来肯定超过几千万年了。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5005" y="567690"/>
            <a:ext cx="70561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用自己喜欢的方式读第二至十三自然段，边读变思考。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0765" y="2171065"/>
            <a:ext cx="72218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 要形成琥珀，必须具备的第一个条件就是要有松柏树，从课文中找出描写松树的句子。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9" y="-6269"/>
            <a:ext cx="9154935" cy="5157468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735" y="79498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9495" y="1696085"/>
            <a:ext cx="6786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 文中第二自然段“海在很远的地方翻腾怒吼”，科学家想象的根据是什么？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WPS 演示</Application>
  <PresentationFormat>宽屏</PresentationFormat>
  <Paragraphs>99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Latha</vt:lpstr>
      <vt:lpstr>Calibri</vt:lpstr>
      <vt:lpstr>Segoe UI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15</cp:revision>
  <dcterms:created xsi:type="dcterms:W3CDTF">2019-09-30T01:13:00Z</dcterms:created>
  <dcterms:modified xsi:type="dcterms:W3CDTF">2019-12-07T14:18:37Z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